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0" r:id="rId3"/>
  </p:sldIdLst>
  <p:sldSz cx="12192000" cy="6858000"/>
  <p:notesSz cx="6858000" cy="9144000"/>
  <p:defaultTextStyle>
    <a:defPPr>
      <a:defRPr lang="en-T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670"/>
    <p:restoredTop sz="94650"/>
  </p:normalViewPr>
  <p:slideViewPr>
    <p:cSldViewPr snapToGrid="0">
      <p:cViewPr varScale="1">
        <p:scale>
          <a:sx n="98" d="100"/>
          <a:sy n="98" d="100"/>
        </p:scale>
        <p:origin x="19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6AB2E-13BB-EF4A-075B-E10AC699F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FA723-A56C-CF50-08ED-A9F28C673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D85A5-2C5A-A1B9-C274-B36C901BE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26/10/2023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C14A8-3D61-DAFB-ED0A-46C50D0D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16824-A0A9-86EF-5DDC-04970A310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274387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65EB-12B7-6A89-54EE-5945DF234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A00234-C661-897F-497F-497996C92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6F2D5-4F16-9E4B-6107-F9E746276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26/10/2023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1FBEA-AFC2-8F36-B081-2E6C0555D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0AC6D-E2FF-E967-6D1A-94BAF00C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638244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920902-D0E8-D5E1-E02D-1C653FC044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593D11-3AC6-B13D-E201-48A4D014B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DE9BB-0AD3-D63C-0BA6-E00106CDE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26/10/2023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65A37-D312-BCBD-0331-C379771F4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748DF-B1B4-2595-024E-2FB2573F1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62015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D1C30-D77B-2DD4-305F-B52469A26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4E39D-A790-C025-21FB-4574A0ECF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100FE-2475-A733-E21C-D5A8E7298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26/10/2023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41B35-D716-2814-418C-833DABE73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22EC4-5507-0DFE-C795-9CE84445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99757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8A3FC-2668-F0D5-D07D-AF4B9EFA7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B33BC-2BB4-866E-1F82-EA4FDA512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51699-9B12-33F8-1A73-218C1FC6F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26/10/2023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8E3E2-C9F5-EB90-7D0A-5C9D25668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92188-3295-009F-E892-C0CDA899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97605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D9B79-06E3-AC66-2379-4BBB5AE84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048F5-6BA6-18B5-810C-24050E91B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B8059-1D8E-B233-B126-DCFD52D25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94B53F-E6F2-A0F0-7D0C-2F87234E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26/10/2023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43D9D-E694-0B08-10CE-9633665F3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81875-AF65-748C-0392-510112507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52736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0975E-E37E-DD36-4C8F-3D0C858D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AD354-46B5-D7C4-06C2-FA8BB7D04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956ED0-3A4A-C0E3-5BED-0B445E199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282F1-C9DE-071D-5B09-82F4BE78B7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BD2478-F3C5-56CA-EC38-0443AD11DC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868B99-0DB9-979D-95F2-CE6221CCD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26/10/2023 R</a:t>
            </a:fld>
            <a:endParaRPr lang="en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66E196-DB3C-E73C-435C-86EAE6092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6211F-3642-31D6-F688-B2B56B4A1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112320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D97A7-7F5A-FC61-5F0C-E58BD1916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0B53ED-1EF9-9660-FF61-F15E09DD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26/10/2023 R</a:t>
            </a:fld>
            <a:endParaRPr lang="en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8F4023-308F-E3C4-C9C0-9EB90308E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57F19-0EF4-AD4D-DB58-1D6F9C4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329000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FBE1C3-B0AB-36F6-1AEF-5ADC5CF0C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26/10/2023 R</a:t>
            </a:fld>
            <a:endParaRPr lang="en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E87A9-5079-53FB-9071-D6FF3756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2A910-4AD9-323C-2834-41D5EF54B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17094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C1800-AF6A-87FD-86E3-D235FBA93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F4CA3-141B-9D2E-928C-D542963E5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F14C4-A424-33F2-8ADA-51A1D0E7C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3B61F-14C7-AA4B-4555-CEE91F04E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26/10/2023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1FE4-C0AE-E021-D8E8-E5CAA19D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88C3D-2952-3702-C914-90421994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242205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5ADD7-00F6-3199-BF76-DEFB68189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A3280D-34DE-AA54-BCFD-A119C19F9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A123B-27D0-A281-878E-DCCC64DD0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B30E6-3F24-A6F6-288F-4A86180DA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26/10/2023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789386-0AE8-8D67-4F31-0DCD5456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824BE-836E-39CE-50DA-DC0EBE10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94702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6EF6C-B226-481F-C108-CA68B45CD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A9269-FF94-A4F1-5AB4-BA152FCD9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35820-50CE-3C67-A55F-613CCF67C9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A0A94-E93D-0D4F-A34F-0B63C5913508}" type="datetimeFigureOut">
              <a:rPr lang="en-TH" smtClean="0"/>
              <a:t>26/10/2023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B8BD2-3D38-3DC4-ECA6-C122DC9B0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F28F8-FF9A-F784-0339-96629078F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45697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8B5874-098E-D79E-6F6A-1B4751699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2551B6-9B34-76D1-01F0-E2567737786E}"/>
              </a:ext>
            </a:extLst>
          </p:cNvPr>
          <p:cNvSpPr txBox="1"/>
          <p:nvPr/>
        </p:nvSpPr>
        <p:spPr>
          <a:xfrm>
            <a:off x="1541417" y="-9405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726622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7FD3D5-3904-CCE3-B056-E6A37536C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07"/>
            <a:ext cx="12194861" cy="68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71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w15" id="{4E113451-FCA2-1446-B75F-05E89EEEC738}" vid="{5474B818-DD93-AB40-BB91-EFA5A7D4183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502</TotalTime>
  <Words>0</Words>
  <Application>Microsoft Macintosh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32</cp:revision>
  <dcterms:created xsi:type="dcterms:W3CDTF">2023-09-15T08:28:41Z</dcterms:created>
  <dcterms:modified xsi:type="dcterms:W3CDTF">2023-10-26T07:40:14Z</dcterms:modified>
</cp:coreProperties>
</file>