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670"/>
    <p:restoredTop sz="94650"/>
  </p:normalViewPr>
  <p:slideViewPr>
    <p:cSldViewPr snapToGrid="0">
      <p:cViewPr varScale="1">
        <p:scale>
          <a:sx n="98" d="100"/>
          <a:sy n="98" d="100"/>
        </p:scale>
        <p:origin x="19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A4704-28EE-024D-7D71-05A20213D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B11392-57A7-6351-28F6-70FE293A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71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31</cp:revision>
  <dcterms:created xsi:type="dcterms:W3CDTF">2023-09-15T08:28:41Z</dcterms:created>
  <dcterms:modified xsi:type="dcterms:W3CDTF">2023-10-26T07:39:22Z</dcterms:modified>
</cp:coreProperties>
</file>