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74"/>
  </p:normalViewPr>
  <p:slideViewPr>
    <p:cSldViewPr snapToGrid="0">
      <p:cViewPr varScale="1">
        <p:scale>
          <a:sx n="78" d="100"/>
          <a:sy n="78" d="100"/>
        </p:scale>
        <p:origin x="192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25/10/2023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30282-B55F-6797-63B7-A9B81AA3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6E33E-6167-42BB-84BE-9C6395195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BFBD5-CE80-9994-EF1D-3DDACE440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10" b="1538"/>
          <a:stretch/>
        </p:blipFill>
        <p:spPr>
          <a:xfrm>
            <a:off x="0" y="1354505"/>
            <a:ext cx="7788729" cy="5552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8E6D48-142D-36F2-8661-81E8D6B49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622" y="657501"/>
            <a:ext cx="7772400" cy="13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1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30</cp:revision>
  <dcterms:created xsi:type="dcterms:W3CDTF">2023-09-15T08:28:41Z</dcterms:created>
  <dcterms:modified xsi:type="dcterms:W3CDTF">2023-10-25T09:09:46Z</dcterms:modified>
</cp:coreProperties>
</file>