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77"/>
    <p:restoredTop sz="94702"/>
  </p:normalViewPr>
  <p:slideViewPr>
    <p:cSldViewPr snapToGrid="0">
      <p:cViewPr varScale="1">
        <p:scale>
          <a:sx n="59" d="100"/>
          <a:sy n="59" d="100"/>
        </p:scale>
        <p:origin x="192" y="1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27/9/2023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5969E-05F0-B02F-DBD7-AF08C10B4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C469D-8B15-93EE-5E97-5B26B8B3A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</cp:revision>
  <dcterms:created xsi:type="dcterms:W3CDTF">2023-09-15T08:28:41Z</dcterms:created>
  <dcterms:modified xsi:type="dcterms:W3CDTF">2023-09-26T17:22:16Z</dcterms:modified>
</cp:coreProperties>
</file>