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3"/>
    <p:restoredTop sz="94641"/>
  </p:normalViewPr>
  <p:slideViewPr>
    <p:cSldViewPr snapToGrid="0">
      <p:cViewPr>
        <p:scale>
          <a:sx n="114" d="100"/>
          <a:sy n="114" d="100"/>
        </p:scale>
        <p:origin x="85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22/9/2023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A8E979-57BD-7A79-6977-1E36AF695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859735-D35B-B673-0784-932A9F02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</cp:revision>
  <dcterms:created xsi:type="dcterms:W3CDTF">2023-09-15T08:28:41Z</dcterms:created>
  <dcterms:modified xsi:type="dcterms:W3CDTF">2023-09-22T15:24:15Z</dcterms:modified>
</cp:coreProperties>
</file>