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6"/>
    <p:restoredTop sz="94674"/>
  </p:normalViewPr>
  <p:slideViewPr>
    <p:cSldViewPr snapToGrid="0">
      <p:cViewPr>
        <p:scale>
          <a:sx n="114" d="100"/>
          <a:sy n="114" d="100"/>
        </p:scale>
        <p:origin x="64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1113E-90C5-9B14-854E-6B57DDE85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8ACFF-ED3E-8A8D-7B40-0F807C32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0DBAD-82CB-5AB6-454B-BB45C349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33" y="1769362"/>
            <a:ext cx="3346400" cy="4684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559E45-65ED-A2FF-F79B-4E391929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533" y="3032978"/>
            <a:ext cx="7825456" cy="4529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E4C9E7-42E3-6078-5C06-3CBA74A55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907" y="3429000"/>
            <a:ext cx="2679775" cy="2422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858B7-66B1-B29A-DDB2-111E609C2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071" y="1328663"/>
            <a:ext cx="2912647" cy="2269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DB1C16-3FF0-46D0-A023-409C091FB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438" y="857575"/>
            <a:ext cx="2712779" cy="2843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9BECD-57C3-5407-8184-D01AB326D6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583" y="292228"/>
            <a:ext cx="1841500" cy="2679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5787F5-0EB4-8A79-8355-279C24874132}"/>
              </a:ext>
            </a:extLst>
          </p:cNvPr>
          <p:cNvSpPr txBox="1"/>
          <p:nvPr/>
        </p:nvSpPr>
        <p:spPr>
          <a:xfrm>
            <a:off x="428333" y="292227"/>
            <a:ext cx="192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dirty="0">
                <a:latin typeface="DBHELVETHAICAX-55REGULAR" panose="02000506090000020004" pitchFamily="2" charset="-34"/>
                <a:cs typeface="DBHELVETHAICAX-55REGULAR" panose="02000506090000020004" pitchFamily="2" charset="-34"/>
              </a:rPr>
              <a:t>PNG </a:t>
            </a:r>
            <a:r>
              <a:rPr lang="th-TH" dirty="0">
                <a:latin typeface="DBHELVETHAICAX-55REGULAR" panose="02000506090000020004" pitchFamily="2" charset="-34"/>
                <a:cs typeface="DBHELVETHAICAX-55REGULAR" panose="02000506090000020004" pitchFamily="2" charset="-34"/>
              </a:rPr>
              <a:t>แยกชิ้น ไม่มีพื้นหลัง</a:t>
            </a:r>
            <a:endParaRPr lang="en-TH" dirty="0">
              <a:latin typeface="DBHELVETHAICAX-55REGULAR" panose="02000506090000020004" pitchFamily="2" charset="-34"/>
              <a:cs typeface="DBHELVETHAICAX-55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9718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7</Words>
  <Application>Microsoft Macintosh PowerPoint</Application>
  <PresentationFormat>Widescreen</PresentationFormat>
  <Paragraphs>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DBHELVETHAICAX-55REGULAR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25</cp:revision>
  <dcterms:created xsi:type="dcterms:W3CDTF">2023-09-15T08:28:41Z</dcterms:created>
  <dcterms:modified xsi:type="dcterms:W3CDTF">2023-09-22T15:10:27Z</dcterms:modified>
</cp:coreProperties>
</file>