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74"/>
  </p:normalViewPr>
  <p:slideViewPr>
    <p:cSldViewPr snapToGrid="0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B826C-23E4-E1F1-DBFD-F6852A1F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3B5CA-69B9-14C6-C9A6-82CE6585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26225-3DEC-A6D8-3497-238E9AAD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dcterms:created xsi:type="dcterms:W3CDTF">2023-09-15T08:28:41Z</dcterms:created>
  <dcterms:modified xsi:type="dcterms:W3CDTF">2023-09-22T08:55:43Z</dcterms:modified>
</cp:coreProperties>
</file>