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74"/>
  </p:normalViewPr>
  <p:slideViewPr>
    <p:cSldViewPr snapToGrid="0">
      <p:cViewPr varScale="1">
        <p:scale>
          <a:sx n="124" d="100"/>
          <a:sy n="124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21/9/2023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6A7748-9BEB-B514-1998-75AB76EC5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2ED246-3CB9-D087-E433-16B145F1A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14" y="0"/>
            <a:ext cx="12347253" cy="69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dcterms:created xsi:type="dcterms:W3CDTF">2023-09-15T08:28:41Z</dcterms:created>
  <dcterms:modified xsi:type="dcterms:W3CDTF">2023-09-21T05:05:49Z</dcterms:modified>
</cp:coreProperties>
</file>