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AB2E-13BB-EF4A-075B-E10AC699F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A723-A56C-CF50-08ED-A9F28C673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85A5-2C5A-A1B9-C274-B36C901B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14A8-3D61-DAFB-ED0A-46C50D0D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6824-A0A9-86EF-5DDC-04970A3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438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65EB-12B7-6A89-54EE-5945DF23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00234-C661-897F-497F-497996C92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6F2D5-4F16-9E4B-6107-F9E74627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FBEA-AFC2-8F36-B081-2E6C0555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0AC6D-E2FF-E967-6D1A-94BAF00C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382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20902-D0E8-D5E1-E02D-1C653FC04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93D11-3AC6-B13D-E201-48A4D014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DE9BB-0AD3-D63C-0BA6-E00106CD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5A37-D312-BCBD-0331-C379771F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48DF-B1B4-2595-024E-2FB2573F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201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1C30-D77B-2DD4-305F-B52469A2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E39D-A790-C025-21FB-4574A0EC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00FE-2475-A733-E21C-D5A8E729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41B35-D716-2814-418C-833DABE7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2EC4-5507-0DFE-C795-9CE84445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975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A3FC-2668-F0D5-D07D-AF4B9EFA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B33BC-2BB4-866E-1F82-EA4FDA51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51699-9B12-33F8-1A73-218C1FC6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8E3E2-C9F5-EB90-7D0A-5C9D256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2188-3295-009F-E892-C0CDA899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760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9B79-06E3-AC66-2379-4BBB5AE8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48F5-6BA6-18B5-810C-24050E91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B8059-1D8E-B233-B126-DCFD52D2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4B53F-E6F2-A0F0-7D0C-2F87234E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3D9D-E694-0B08-10CE-9633665F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81875-AF65-748C-0392-51011250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27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975E-E37E-DD36-4C8F-3D0C858D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AD354-46B5-D7C4-06C2-FA8BB7D0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6ED0-3A4A-C0E3-5BED-0B445E19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282F1-C9DE-071D-5B09-82F4BE78B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D2478-F3C5-56CA-EC38-0443AD11D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68B99-0DB9-979D-95F2-CE6221CC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6E196-DB3C-E73C-435C-86EAE609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6211F-3642-31D6-F688-B2B56B4A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23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97A7-7F5A-FC61-5F0C-E58BD191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B53ED-1EF9-9660-FF61-F15E09DD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F4023-308F-E3C4-C9C0-9EB90308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7F19-0EF4-AD4D-DB58-1D6F9C4F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90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BE1C3-B0AB-36F6-1AEF-5ADC5CF0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E87A9-5079-53FB-9071-D6FF3756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2A910-4AD9-323C-2834-41D5EF54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1709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1800-AF6A-87FD-86E3-D235FBA9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4CA3-141B-9D2E-928C-D542963E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F14C4-A424-33F2-8ADA-51A1D0E7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3B61F-14C7-AA4B-4555-CEE91F04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1FE4-C0AE-E021-D8E8-E5CAA19D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8C3D-2952-3702-C914-90421994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422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ADD7-00F6-3199-BF76-DEFB6818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3280D-34DE-AA54-BCFD-A119C19F9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A123B-27D0-A281-878E-DCCC64DD0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30E6-3F24-A6F6-288F-4A86180D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89386-0AE8-8D67-4F31-0DCD5456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824BE-836E-39CE-50DA-DC0EBE10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470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6EF6C-B226-481F-C108-CA68B45C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9269-FF94-A4F1-5AB4-BA152FCD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5820-50CE-3C67-A55F-613CCF67C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0A94-E93D-0D4F-A34F-0B63C5913508}" type="datetimeFigureOut">
              <a:rPr lang="en-TH" smtClean="0"/>
              <a:t>18/9/2023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8BD2-3D38-3DC4-ECA6-C122DC9B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28F8-FF9A-F784-0339-96629078F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6EAC-BB69-A74D-A289-EB227D574BD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569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3626F-717D-3D76-76E0-672D7278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09B49-2DFA-461A-6B46-FCB7208D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2023-09-15T08:28:41Z</dcterms:created>
  <dcterms:modified xsi:type="dcterms:W3CDTF">2023-09-18T03:48:20Z</dcterms:modified>
</cp:coreProperties>
</file>