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4FE80A-07D7-853F-1652-AC89B7E3D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58A473-D33E-8ACE-36F2-3DE1CEE0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2023-09-15T08:28:41Z</dcterms:created>
  <dcterms:modified xsi:type="dcterms:W3CDTF">2023-09-15T09:03:55Z</dcterms:modified>
</cp:coreProperties>
</file>