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56C176-88E4-714B-35F8-56275715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CDDADE-8617-E4B6-CB90-FD95369C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892" cy="69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2023-09-15T08:28:41Z</dcterms:created>
  <dcterms:modified xsi:type="dcterms:W3CDTF">2023-09-15T08:45:11Z</dcterms:modified>
</cp:coreProperties>
</file>