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68" d="100"/>
          <a:sy n="68" d="100"/>
        </p:scale>
        <p:origin x="89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09/18/2023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09/18/2023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09/18/2023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09/18/2023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09/18/2023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09/18/2023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09/18/2023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09/18/2023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09/18/2023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09/18/2023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09/18/2023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09/18/2023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113D17-761C-FDA0-C114-6E5CA7B10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AA09B-B23B-105A-21A8-0A09E5365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7344" cy="690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6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PC66-148</cp:lastModifiedBy>
  <cp:revision>2</cp:revision>
  <dcterms:created xsi:type="dcterms:W3CDTF">2023-09-15T08:28:41Z</dcterms:created>
  <dcterms:modified xsi:type="dcterms:W3CDTF">2023-09-18T07:50:27Z</dcterms:modified>
</cp:coreProperties>
</file>