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4"/>
    <p:restoredTop sz="94673"/>
  </p:normalViewPr>
  <p:slideViewPr>
    <p:cSldViewPr snapToGrid="0">
      <p:cViewPr varScale="1">
        <p:scale>
          <a:sx n="90" d="100"/>
          <a:sy n="90" d="100"/>
        </p:scale>
        <p:origin x="232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301C640-AE16-9561-0F57-74410A3F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7B38E63-9B34-3991-6ED2-1B94F37C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288"/>
            <a:ext cx="12217399" cy="68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2023-09-15T08:28:41Z</dcterms:created>
  <dcterms:modified xsi:type="dcterms:W3CDTF">2023-09-19T10:12:39Z</dcterms:modified>
</cp:coreProperties>
</file>